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FA854-3FF4-49D7-88C7-33CC09ED2793}" type="datetimeFigureOut">
              <a:rPr lang="en-US" smtClean="0"/>
              <a:pPr/>
              <a:t>12/15/11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C541-45EB-4F85-B1C3-E8C54DE9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Experiment Three: Effect of Temperature on Neurons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Exercise 2: Heat system and identify temperature at which </a:t>
            </a:r>
            <a:r>
              <a:rPr lang="en-US" dirty="0" smtClean="0"/>
              <a:t>neurons </a:t>
            </a:r>
            <a:r>
              <a:rPr lang="en-US" dirty="0" smtClean="0"/>
              <a:t>discharge  </a:t>
            </a:r>
            <a:endParaRPr lang="en-US" dirty="0"/>
          </a:p>
        </p:txBody>
      </p:sp>
      <p:pic>
        <p:nvPicPr>
          <p:cNvPr id="4" name="Content Placeholder 3" descr="Fig5_temperature_setu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432660"/>
            <a:ext cx="5151833" cy="54102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Tabulate heat and cold limits for different legs of different species</a:t>
            </a:r>
            <a:endParaRPr lang="en-US" dirty="0"/>
          </a:p>
        </p:txBody>
      </p:sp>
      <p:pic>
        <p:nvPicPr>
          <p:cNvPr id="4" name="Content Placeholder 3" descr="Fig6_Cold_Hot_Limit_ch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883" y="1600200"/>
            <a:ext cx="8453914" cy="46482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Ion channels transport Na+ and K+ across neural membrane</a:t>
            </a:r>
            <a:endParaRPr lang="en-US" dirty="0"/>
          </a:p>
        </p:txBody>
      </p:sp>
      <p:pic>
        <p:nvPicPr>
          <p:cNvPr id="4" name="Content Placeholder 3" descr="Fig1_Na_K_pu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67" t="8616" r="1467" b="8616"/>
          <a:stretch>
            <a:fillRect/>
          </a:stretch>
        </p:blipFill>
        <p:spPr>
          <a:xfrm>
            <a:off x="692691" y="3200401"/>
            <a:ext cx="7666418" cy="3335584"/>
          </a:xfrm>
        </p:spPr>
      </p:pic>
      <p:sp>
        <p:nvSpPr>
          <p:cNvPr id="5" name="Text Placeholder 3"/>
          <p:cNvSpPr txBox="1">
            <a:spLocks/>
          </p:cNvSpPr>
          <p:nvPr/>
        </p:nvSpPr>
        <p:spPr>
          <a:xfrm>
            <a:off x="153988" y="1648691"/>
            <a:ext cx="8990012" cy="1856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Action potentials (“spikes”) are generated by sodium ion (Na+) infusion depolarizing the cell membrane and potassium ion (K+) expulsion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repolarizing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Ion channels will not open if temperature too low</a:t>
            </a:r>
            <a:endParaRPr lang="en-US" dirty="0"/>
          </a:p>
        </p:txBody>
      </p:sp>
      <p:pic>
        <p:nvPicPr>
          <p:cNvPr id="4" name="Content Placeholder 3" descr="Fig2_sodiumpu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855" y="1981200"/>
            <a:ext cx="6706761" cy="48768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Ion channels and nerve membranes come apart if temperature too high</a:t>
            </a:r>
            <a:endParaRPr lang="en-US" dirty="0"/>
          </a:p>
        </p:txBody>
      </p:sp>
      <p:pic>
        <p:nvPicPr>
          <p:cNvPr id="4" name="Content Placeholder 3" descr="Fig3_brokendownmembra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046" r="1682"/>
          <a:stretch>
            <a:fillRect/>
          </a:stretch>
        </p:blipFill>
        <p:spPr>
          <a:xfrm>
            <a:off x="443143" y="2121754"/>
            <a:ext cx="8091257" cy="427904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Procedures: Put the cockroach in a jar of ice water</a:t>
            </a:r>
            <a:endParaRPr lang="en-US" dirty="0"/>
          </a:p>
        </p:txBody>
      </p:sp>
      <p:pic>
        <p:nvPicPr>
          <p:cNvPr id="4" name="Content Placeholder 3" descr="Fig10_RoachInIcewat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8495" y="1600200"/>
            <a:ext cx="2627010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Procedures: Cut off one of roach’s legs near the body</a:t>
            </a:r>
            <a:endParaRPr lang="en-US" dirty="0"/>
          </a:p>
        </p:txBody>
      </p:sp>
      <p:pic>
        <p:nvPicPr>
          <p:cNvPr id="6" name="Content Placeholder 5" descr="Fig12_Roachleg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3061512"/>
            <a:ext cx="4038600" cy="1603339"/>
          </a:xfrm>
        </p:spPr>
      </p:pic>
      <p:pic>
        <p:nvPicPr>
          <p:cNvPr id="8" name="Content Placeholder 7" descr="Fig11_Roach_cutleg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55597" y="1600200"/>
            <a:ext cx="3841806" cy="4525963"/>
          </a:xfrm>
        </p:spPr>
      </p:pic>
      <p:sp>
        <p:nvSpPr>
          <p:cNvPr id="9" name="TextBox 8"/>
          <p:cNvSpPr txBox="1"/>
          <p:nvPr/>
        </p:nvSpPr>
        <p:spPr>
          <a:xfrm>
            <a:off x="4648200" y="490993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(Put petroleum jelly on exposed wound on body and leg, return cockroach  to house, leg will grow back if cockroach not full grown adult)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3188"/>
          </a:xfrm>
        </p:spPr>
        <p:txBody>
          <a:bodyPr>
            <a:noAutofit/>
          </a:bodyPr>
          <a:lstStyle/>
          <a:p>
            <a:r>
              <a:rPr lang="en-US" dirty="0" smtClean="0"/>
              <a:t>Procedures: Place leg on cork of </a:t>
            </a:r>
            <a:r>
              <a:rPr lang="en-US" dirty="0" err="1" smtClean="0"/>
              <a:t>SpikerBox</a:t>
            </a:r>
            <a:r>
              <a:rPr lang="en-US" dirty="0" smtClean="0"/>
              <a:t>, with a bit of leg overhang</a:t>
            </a:r>
            <a:endParaRPr lang="en-US" dirty="0"/>
          </a:p>
        </p:txBody>
      </p:sp>
      <p:pic>
        <p:nvPicPr>
          <p:cNvPr id="4" name="Content Placeholder 3" descr="Fig13_RoachLegOnCor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503967"/>
            <a:ext cx="8229600" cy="435403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6348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Procedures: Put one electrode in the femur and the other in the </a:t>
            </a:r>
            <a:r>
              <a:rPr lang="en-US" dirty="0" err="1" smtClean="0"/>
              <a:t>coxa</a:t>
            </a:r>
            <a:endParaRPr lang="en-US" dirty="0"/>
          </a:p>
        </p:txBody>
      </p:sp>
      <p:pic>
        <p:nvPicPr>
          <p:cNvPr id="4" name="Content Placeholder 3" descr="Fig14_RoachLegElectrode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219" y="2332037"/>
            <a:ext cx="7851562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Exercise 1: Cool the preparation and identify temperature at which neural spikes go away</a:t>
            </a:r>
            <a:endParaRPr lang="en-US" dirty="0"/>
          </a:p>
        </p:txBody>
      </p:sp>
      <p:pic>
        <p:nvPicPr>
          <p:cNvPr id="4" name="Content Placeholder 3" descr="Fig4_frid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87752" y="2093817"/>
            <a:ext cx="3968496" cy="3538728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You can also use a cooler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dry ice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553200" y="990600"/>
            <a:ext cx="1981200" cy="495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Note that active refridgerators can be very electrically noisy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though..you may want to unplug the cold freezer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217</Words>
  <Application>Microsoft Macintosh PowerPoint</Application>
  <PresentationFormat>On-screen Show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Experiment Three: Effect of Temperature on Neurons</vt:lpstr>
      <vt:lpstr>Ion channels transport Na+ and K+ across neural membrane</vt:lpstr>
      <vt:lpstr>Ion channels will not open if temperature too low</vt:lpstr>
      <vt:lpstr>Ion channels and nerve membranes come apart if temperature too high</vt:lpstr>
      <vt:lpstr>Procedures: Put the cockroach in a jar of ice water</vt:lpstr>
      <vt:lpstr>Procedures: Cut off one of roach’s legs near the body</vt:lpstr>
      <vt:lpstr>Procedures: Place leg on cork of SpikerBox, with a bit of leg overhang</vt:lpstr>
      <vt:lpstr>Procedures: Put one electrode in the femur and the other in the coxa</vt:lpstr>
      <vt:lpstr>Exercise 1: Cool the preparation and identify temperature at which neural spikes go away</vt:lpstr>
      <vt:lpstr>Exercise 2: Heat system and identify temperature at which neurons discharge  </vt:lpstr>
      <vt:lpstr>Tabulate heat and cold limits for different legs of different species</vt:lpstr>
    </vt:vector>
  </TitlesOfParts>
  <Company>WSU CaTS Labs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Four: Temperature</dc:title>
  <dc:creator>Children</dc:creator>
  <cp:lastModifiedBy>Timothy Marzullo</cp:lastModifiedBy>
  <cp:revision>20</cp:revision>
  <dcterms:created xsi:type="dcterms:W3CDTF">2011-09-21T21:57:44Z</dcterms:created>
  <dcterms:modified xsi:type="dcterms:W3CDTF">2011-12-15T20:34:51Z</dcterms:modified>
</cp:coreProperties>
</file>